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8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24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99B2E-D0C6-49C7-983E-90984FFF97D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97A18-7404-4B3C-8AE4-D6D05C5FC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4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97A18-7404-4B3C-8AE4-D6D05C5FCE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9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5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89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7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8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4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4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1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67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3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z="2800" dirty="0" smtClean="0">
                <a:solidFill>
                  <a:srgbClr val="7030A0"/>
                </a:solidFill>
              </a:rPr>
              <a:t>Me llamo __________ Clase 801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La fecha es el </a:t>
            </a:r>
            <a:r>
              <a:rPr lang="en-US" sz="2800" dirty="0" smtClean="0">
                <a:solidFill>
                  <a:srgbClr val="7030A0"/>
                </a:solidFill>
              </a:rPr>
              <a:t>7 </a:t>
            </a:r>
            <a:r>
              <a:rPr lang="en-US" sz="2800" dirty="0" smtClean="0">
                <a:solidFill>
                  <a:srgbClr val="7030A0"/>
                </a:solidFill>
              </a:rPr>
              <a:t>de </a:t>
            </a:r>
            <a:r>
              <a:rPr lang="en-US" sz="2800" dirty="0" err="1" smtClean="0">
                <a:solidFill>
                  <a:srgbClr val="7030A0"/>
                </a:solidFill>
              </a:rPr>
              <a:t>diciembre</a:t>
            </a:r>
            <a:r>
              <a:rPr lang="en-US" sz="2800" dirty="0" smtClean="0">
                <a:solidFill>
                  <a:srgbClr val="7030A0"/>
                </a:solidFill>
              </a:rPr>
              <a:t> del 2017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9067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Proposito</a:t>
            </a:r>
            <a:r>
              <a:rPr lang="en-US" sz="2600" dirty="0" smtClean="0">
                <a:solidFill>
                  <a:srgbClr val="FF0000"/>
                </a:solidFill>
              </a:rPr>
              <a:t> # 32:</a:t>
            </a:r>
            <a:r>
              <a:rPr lang="en-US" sz="2600" dirty="0" smtClean="0"/>
              <a:t> ¿Como </a:t>
            </a:r>
            <a:r>
              <a:rPr lang="en-US" sz="2600" dirty="0" err="1" smtClean="0"/>
              <a:t>repasamos</a:t>
            </a:r>
            <a:r>
              <a:rPr lang="en-US" sz="2600" dirty="0" smtClean="0"/>
              <a:t> para el</a:t>
            </a:r>
            <a:r>
              <a:rPr lang="en-US" sz="2600" u="sng" dirty="0" smtClean="0"/>
              <a:t> Quiz 4: </a:t>
            </a:r>
            <a:r>
              <a:rPr lang="en-US" sz="2600" u="sng" dirty="0" err="1" smtClean="0"/>
              <a:t>Capitulo</a:t>
            </a:r>
            <a:r>
              <a:rPr lang="en-US" sz="2600" u="sng" dirty="0" smtClean="0"/>
              <a:t> 6</a:t>
            </a:r>
            <a:r>
              <a:rPr lang="en-US" sz="2600" dirty="0" smtClean="0"/>
              <a:t> de </a:t>
            </a:r>
            <a:r>
              <a:rPr lang="en-US" sz="2600" dirty="0" err="1" smtClean="0"/>
              <a:t>mañana</a:t>
            </a:r>
            <a:r>
              <a:rPr lang="en-US" sz="2600" dirty="0" smtClean="0"/>
              <a:t>?</a:t>
            </a:r>
          </a:p>
          <a:p>
            <a:pPr marL="0" indent="0">
              <a:buNone/>
            </a:pPr>
            <a:r>
              <a:rPr lang="en-US" sz="2600" i="1" dirty="0" smtClean="0">
                <a:solidFill>
                  <a:srgbClr val="00B050"/>
                </a:solidFill>
              </a:rPr>
              <a:t>L.O: to review </a:t>
            </a:r>
            <a:r>
              <a:rPr lang="en-US" sz="2600" i="1" dirty="0" err="1" smtClean="0">
                <a:solidFill>
                  <a:srgbClr val="00B050"/>
                </a:solidFill>
              </a:rPr>
              <a:t>Ser</a:t>
            </a:r>
            <a:r>
              <a:rPr lang="en-US" sz="2600" i="1" dirty="0" smtClean="0">
                <a:solidFill>
                  <a:srgbClr val="00B050"/>
                </a:solidFill>
              </a:rPr>
              <a:t>/</a:t>
            </a:r>
            <a:r>
              <a:rPr lang="en-US" sz="2600" i="1" dirty="0" err="1" smtClean="0">
                <a:solidFill>
                  <a:srgbClr val="00B050"/>
                </a:solidFill>
              </a:rPr>
              <a:t>Estar</a:t>
            </a:r>
            <a:r>
              <a:rPr lang="en-US" sz="2600" i="1" dirty="0" smtClean="0">
                <a:solidFill>
                  <a:srgbClr val="00B050"/>
                </a:solidFill>
              </a:rPr>
              <a:t> and Object Pronouns</a:t>
            </a:r>
          </a:p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Actividad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</a:rPr>
              <a:t>Inicial</a:t>
            </a:r>
            <a:r>
              <a:rPr lang="en-US" sz="2600" dirty="0" smtClean="0">
                <a:solidFill>
                  <a:srgbClr val="FF0000"/>
                </a:solidFill>
              </a:rPr>
              <a:t>: </a:t>
            </a:r>
            <a:r>
              <a:rPr lang="en-US" sz="2600" dirty="0" smtClean="0"/>
              <a:t>Copy and complete with the correct pronoun.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Jose </a:t>
            </a:r>
            <a:r>
              <a:rPr lang="en-US" sz="2600" dirty="0" err="1" smtClean="0"/>
              <a:t>siempre</a:t>
            </a:r>
            <a:r>
              <a:rPr lang="en-US" sz="2600" dirty="0" smtClean="0"/>
              <a:t> _____ </a:t>
            </a:r>
            <a:r>
              <a:rPr lang="en-US" sz="2600" dirty="0" err="1" smtClean="0"/>
              <a:t>compra</a:t>
            </a:r>
            <a:r>
              <a:rPr lang="en-US" sz="2600" dirty="0" smtClean="0"/>
              <a:t> </a:t>
            </a:r>
            <a:r>
              <a:rPr lang="en-US" sz="2600" dirty="0" err="1" smtClean="0"/>
              <a:t>flores</a:t>
            </a:r>
            <a:r>
              <a:rPr lang="en-US" sz="2600" dirty="0" smtClean="0"/>
              <a:t> a </a:t>
            </a:r>
            <a:r>
              <a:rPr lang="en-US" sz="2600" dirty="0" err="1" smtClean="0"/>
              <a:t>ella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Yo</a:t>
            </a:r>
            <a:r>
              <a:rPr lang="en-US" sz="2600" dirty="0" smtClean="0"/>
              <a:t> </a:t>
            </a:r>
            <a:r>
              <a:rPr lang="en-US" sz="2600" dirty="0" err="1" smtClean="0"/>
              <a:t>bailo</a:t>
            </a:r>
            <a:r>
              <a:rPr lang="en-US" sz="2600" dirty="0" smtClean="0"/>
              <a:t> mucho y _____ </a:t>
            </a:r>
            <a:r>
              <a:rPr lang="en-US" sz="2600" dirty="0" err="1" smtClean="0"/>
              <a:t>facina</a:t>
            </a:r>
            <a:r>
              <a:rPr lang="en-US" sz="2600" dirty="0" smtClean="0"/>
              <a:t> </a:t>
            </a:r>
            <a:r>
              <a:rPr lang="en-US" sz="2600" dirty="0" err="1" smtClean="0"/>
              <a:t>bailar</a:t>
            </a:r>
            <a:r>
              <a:rPr lang="en-US" sz="2600" dirty="0" smtClean="0"/>
              <a:t> </a:t>
            </a:r>
            <a:r>
              <a:rPr lang="en-US" sz="2600" dirty="0" err="1" smtClean="0"/>
              <a:t>bachata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Cuando</a:t>
            </a:r>
            <a:r>
              <a:rPr lang="en-US" sz="2600" dirty="0" smtClean="0"/>
              <a:t> </a:t>
            </a:r>
            <a:r>
              <a:rPr lang="en-US" sz="2600" dirty="0" err="1" smtClean="0"/>
              <a:t>estas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/>
              <a:t> </a:t>
            </a:r>
            <a:r>
              <a:rPr lang="en-US" sz="2600" dirty="0" smtClean="0"/>
              <a:t>la </a:t>
            </a:r>
            <a:r>
              <a:rPr lang="en-US" sz="2600" dirty="0" err="1" smtClean="0"/>
              <a:t>clase</a:t>
            </a:r>
            <a:r>
              <a:rPr lang="en-US" sz="2600" dirty="0" smtClean="0"/>
              <a:t> de </a:t>
            </a:r>
            <a:r>
              <a:rPr lang="en-US" sz="2600" dirty="0" err="1" smtClean="0"/>
              <a:t>ciencias</a:t>
            </a:r>
            <a:r>
              <a:rPr lang="en-US" sz="2600" dirty="0" smtClean="0"/>
              <a:t>, ¿______ </a:t>
            </a:r>
            <a:r>
              <a:rPr lang="en-US" sz="2600" dirty="0" err="1" smtClean="0"/>
              <a:t>ensena</a:t>
            </a:r>
            <a:r>
              <a:rPr lang="en-US" sz="2600" dirty="0" smtClean="0"/>
              <a:t> </a:t>
            </a:r>
            <a:r>
              <a:rPr lang="en-US" sz="2600" dirty="0" err="1" smtClean="0"/>
              <a:t>bien</a:t>
            </a:r>
            <a:r>
              <a:rPr lang="en-US" sz="2600" dirty="0" smtClean="0"/>
              <a:t> el </a:t>
            </a:r>
            <a:r>
              <a:rPr lang="en-US" sz="2600" dirty="0" err="1" smtClean="0"/>
              <a:t>profesor</a:t>
            </a:r>
            <a:r>
              <a:rPr lang="en-US" sz="26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Margarita ______ </a:t>
            </a:r>
            <a:r>
              <a:rPr lang="en-US" sz="2600" dirty="0" err="1" smtClean="0"/>
              <a:t>envia</a:t>
            </a:r>
            <a:r>
              <a:rPr lang="en-US" sz="2600" dirty="0" smtClean="0"/>
              <a:t> un </a:t>
            </a:r>
            <a:r>
              <a:rPr lang="en-US" sz="2600" dirty="0" err="1" smtClean="0"/>
              <a:t>correo</a:t>
            </a:r>
            <a:r>
              <a:rPr lang="en-US" sz="2600" dirty="0" smtClean="0"/>
              <a:t> </a:t>
            </a:r>
            <a:r>
              <a:rPr lang="en-US" sz="2600" dirty="0" err="1" smtClean="0"/>
              <a:t>electronico</a:t>
            </a:r>
            <a:r>
              <a:rPr lang="en-US" sz="2600" dirty="0" smtClean="0"/>
              <a:t> a </a:t>
            </a:r>
            <a:r>
              <a:rPr lang="en-US" sz="2600" dirty="0" err="1" smtClean="0"/>
              <a:t>sus</a:t>
            </a:r>
            <a:r>
              <a:rPr lang="en-US" sz="2600" dirty="0" smtClean="0"/>
              <a:t> </a:t>
            </a:r>
            <a:r>
              <a:rPr lang="en-US" sz="2600" dirty="0" err="1" smtClean="0"/>
              <a:t>primos</a:t>
            </a:r>
            <a:r>
              <a:rPr lang="en-US" sz="2600" dirty="0" smtClean="0"/>
              <a:t> </a:t>
            </a:r>
            <a:r>
              <a:rPr lang="en-US" sz="2600" dirty="0" err="1" smtClean="0"/>
              <a:t>cuando</a:t>
            </a:r>
            <a:r>
              <a:rPr lang="en-US" sz="2600" dirty="0" smtClean="0"/>
              <a:t> </a:t>
            </a:r>
            <a:r>
              <a:rPr lang="en-US" sz="2600" dirty="0" err="1" smtClean="0"/>
              <a:t>estan</a:t>
            </a:r>
            <a:r>
              <a:rPr lang="en-US" sz="2600" dirty="0" smtClean="0"/>
              <a:t> </a:t>
            </a:r>
            <a:r>
              <a:rPr lang="en-US" sz="2600" dirty="0" err="1" smtClean="0"/>
              <a:t>lejos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Mi</a:t>
            </a:r>
            <a:r>
              <a:rPr lang="en-US" sz="2600" dirty="0" smtClean="0"/>
              <a:t> </a:t>
            </a:r>
            <a:r>
              <a:rPr lang="en-US" sz="2600" dirty="0" err="1" smtClean="0"/>
              <a:t>amiga</a:t>
            </a:r>
            <a:r>
              <a:rPr lang="en-US" sz="2600" dirty="0" smtClean="0"/>
              <a:t> y </a:t>
            </a:r>
            <a:r>
              <a:rPr lang="en-US" sz="2600" dirty="0" err="1" smtClean="0"/>
              <a:t>yo</a:t>
            </a:r>
            <a:r>
              <a:rPr lang="en-US" sz="2600" dirty="0"/>
              <a:t> </a:t>
            </a:r>
            <a:r>
              <a:rPr lang="en-US" sz="2600" dirty="0" err="1" smtClean="0"/>
              <a:t>jugamos</a:t>
            </a:r>
            <a:r>
              <a:rPr lang="en-US" sz="2600" dirty="0" smtClean="0"/>
              <a:t> </a:t>
            </a:r>
            <a:r>
              <a:rPr lang="en-US" sz="2600" dirty="0" err="1" smtClean="0"/>
              <a:t>dobles</a:t>
            </a:r>
            <a:r>
              <a:rPr lang="en-US" sz="2600" dirty="0" smtClean="0"/>
              <a:t>; ______ </a:t>
            </a:r>
            <a:r>
              <a:rPr lang="en-US" sz="2600" dirty="0" err="1" smtClean="0"/>
              <a:t>interesa</a:t>
            </a:r>
            <a:r>
              <a:rPr lang="en-US" sz="2600" dirty="0" smtClean="0"/>
              <a:t> mucho el </a:t>
            </a:r>
            <a:r>
              <a:rPr lang="en-US" sz="2600" dirty="0" err="1" smtClean="0"/>
              <a:t>tenis</a:t>
            </a:r>
            <a:r>
              <a:rPr lang="en-US" sz="2600" dirty="0" smtClean="0"/>
              <a:t>. </a:t>
            </a:r>
          </a:p>
          <a:p>
            <a:r>
              <a:rPr lang="en-US" sz="2600" dirty="0" err="1" smtClean="0"/>
              <a:t>Completa</a:t>
            </a:r>
            <a:r>
              <a:rPr lang="en-US" sz="2600" dirty="0" smtClean="0"/>
              <a:t> la </a:t>
            </a:r>
            <a:r>
              <a:rPr lang="en-US" sz="2600" dirty="0" err="1" smtClean="0"/>
              <a:t>hoja</a:t>
            </a:r>
            <a:r>
              <a:rPr lang="en-US" sz="2600" dirty="0" smtClean="0"/>
              <a:t> EN LA CONSULTA DEL MEDICO</a:t>
            </a:r>
          </a:p>
          <a:p>
            <a:pPr marL="514350" indent="-514350">
              <a:buFont typeface="+mj-lt"/>
              <a:buAutoNum type="arabicPeriod"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31198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990600"/>
            <a:ext cx="9144000" cy="5486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endParaRPr lang="en-US" sz="2800" kern="0" smtClean="0"/>
          </a:p>
          <a:p>
            <a:pPr marL="0" indent="0">
              <a:buFontTx/>
              <a:buNone/>
            </a:pPr>
            <a:r>
              <a:rPr lang="en-US" sz="2800" kern="0" smtClean="0"/>
              <a:t>  Complete with the correct pronoun: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A Miguel _____ encantan los deportes.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Ustedes estan en el equipo de beisbol, ¿_____ enseña mucho su entrenador </a:t>
            </a:r>
            <a:r>
              <a:rPr lang="en-US" sz="2800" i="1" kern="0" smtClean="0"/>
              <a:t>(coach</a:t>
            </a:r>
            <a:r>
              <a:rPr lang="en-US" sz="2800" kern="0" smtClean="0"/>
              <a:t>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--Si, _______ enseña como ser mejores jugadores de beisbol.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Yo _____ mando muchos textos a mis hermanas y ellas _____ mandan textos a mi tambien.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Cuando estas en la casa, ¿_______ revisa la tarea tu madre?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--No, ella no ______ revisa la tarea.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303135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5344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GRAMATICA EN VIVO: </a:t>
            </a:r>
            <a:r>
              <a:rPr lang="en-US" i="1" dirty="0" err="1" smtClean="0"/>
              <a:t>Ser</a:t>
            </a:r>
            <a:r>
              <a:rPr lang="en-US" i="1" dirty="0" smtClean="0"/>
              <a:t> and </a:t>
            </a:r>
            <a:r>
              <a:rPr lang="en-US" i="1" dirty="0" err="1" smtClean="0"/>
              <a:t>Estar</a:t>
            </a:r>
            <a:endParaRPr lang="en-US" dirty="0" smtClean="0"/>
          </a:p>
          <a:p>
            <a:r>
              <a:rPr lang="en-US" dirty="0" smtClean="0"/>
              <a:t>Take active notes during video</a:t>
            </a:r>
          </a:p>
          <a:p>
            <a:r>
              <a:rPr lang="en-US" dirty="0" smtClean="0"/>
              <a:t>Complete any activity in the video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/>
              <a:t> </a:t>
            </a:r>
            <a:r>
              <a:rPr lang="en-US" dirty="0" smtClean="0"/>
              <a:t>QUE LE PASA A ADELA</a:t>
            </a:r>
          </a:p>
          <a:p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is TOMORROW!</a:t>
            </a:r>
          </a:p>
          <a:p>
            <a:pPr lvl="1"/>
            <a:r>
              <a:rPr lang="en-US" dirty="0" smtClean="0"/>
              <a:t>Object Pronouns </a:t>
            </a:r>
            <a:r>
              <a:rPr lang="en-US" i="1" dirty="0" smtClean="0"/>
              <a:t>me </a:t>
            </a:r>
            <a:r>
              <a:rPr lang="en-US" i="1" dirty="0" err="1" smtClean="0"/>
              <a:t>te</a:t>
            </a:r>
            <a:r>
              <a:rPr lang="en-US" i="1" dirty="0" smtClean="0"/>
              <a:t> le </a:t>
            </a:r>
            <a:r>
              <a:rPr lang="en-US" i="1" dirty="0" err="1" smtClean="0"/>
              <a:t>nos</a:t>
            </a:r>
            <a:r>
              <a:rPr lang="en-US" i="1" dirty="0" smtClean="0"/>
              <a:t> les</a:t>
            </a:r>
            <a:endParaRPr lang="en-US" dirty="0" smtClean="0"/>
          </a:p>
          <a:p>
            <a:pPr lvl="1"/>
            <a:r>
              <a:rPr lang="en-US" dirty="0" err="1" smtClean="0"/>
              <a:t>Ser</a:t>
            </a:r>
            <a:r>
              <a:rPr lang="en-US" dirty="0" smtClean="0"/>
              <a:t> v.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1"/>
            <a:r>
              <a:rPr lang="en-US" dirty="0" smtClean="0"/>
              <a:t>MAPS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2590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32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7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3638</TotalTime>
  <Words>240</Words>
  <Application>Microsoft Office PowerPoint</Application>
  <PresentationFormat>On-screen Show (4:3)</PresentationFormat>
  <Paragraphs>32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 Clase 801 La fecha es el 7 de diciembre del 2017</vt:lpstr>
      <vt:lpstr>PowerPoint Presentation</vt:lpstr>
      <vt:lpstr>Repaso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30 de marzo del 2015</dc:title>
  <dc:creator>Helen Zumaeta</dc:creator>
  <cp:lastModifiedBy>Helen Zumaeta</cp:lastModifiedBy>
  <cp:revision>24</cp:revision>
  <dcterms:created xsi:type="dcterms:W3CDTF">2015-03-30T18:25:09Z</dcterms:created>
  <dcterms:modified xsi:type="dcterms:W3CDTF">2017-12-07T20:57:26Z</dcterms:modified>
</cp:coreProperties>
</file>